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73" r:id="rId4"/>
    <p:sldId id="258" r:id="rId5"/>
    <p:sldId id="271" r:id="rId6"/>
    <p:sldId id="260" r:id="rId7"/>
    <p:sldId id="274" r:id="rId8"/>
    <p:sldId id="262" r:id="rId9"/>
    <p:sldId id="275" r:id="rId10"/>
    <p:sldId id="261" r:id="rId11"/>
    <p:sldId id="263" r:id="rId12"/>
    <p:sldId id="265" r:id="rId13"/>
    <p:sldId id="264" r:id="rId14"/>
    <p:sldId id="266" r:id="rId15"/>
    <p:sldId id="276" r:id="rId16"/>
    <p:sldId id="268"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17" autoAdjust="0"/>
  </p:normalViewPr>
  <p:slideViewPr>
    <p:cSldViewPr snapToGrid="0">
      <p:cViewPr varScale="1">
        <p:scale>
          <a:sx n="85" d="100"/>
          <a:sy n="85" d="100"/>
        </p:scale>
        <p:origin x="562" y="62"/>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media/media3.mp4>
</file>

<file path=ppt/media/media4.mp4>
</file>

<file path=ppt/media/media5.mp4>
</file>

<file path=ppt/media/media6.mp4>
</file>

<file path=ppt/media/media7.mp4>
</file>

<file path=ppt/media/media8.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471044BE-F184-4FE6-82FA-199FAD551BBA}" type="datetimeFigureOut">
              <a:rPr lang="zh-CN" altLang="en-US" smtClean="0"/>
              <a:t>2017/12/20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B429CBD-4F66-4D3A-865E-34430C23868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1044BE-F184-4FE6-82FA-199FAD551BBA}" type="datetimeFigureOut">
              <a:rPr lang="zh-CN" altLang="en-US" smtClean="0"/>
              <a:t>2017/12/20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429CBD-4F66-4D3A-865E-34430C23868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745845"/>
            <a:ext cx="9144000" cy="2387600"/>
          </a:xfrm>
        </p:spPr>
        <p:txBody>
          <a:bodyPr/>
          <a:lstStyle/>
          <a:p>
            <a:r>
              <a:rPr lang="en-US" altLang="zh-CN" dirty="0" smtClean="0"/>
              <a:t>VIS</a:t>
            </a:r>
            <a:br>
              <a:rPr lang="en-US" altLang="zh-CN" dirty="0" smtClean="0"/>
            </a:br>
            <a:r>
              <a:rPr lang="en-US" altLang="zh-CN" sz="5400" dirty="0" smtClean="0"/>
              <a:t>—Pathfinding Algorithms</a:t>
            </a:r>
          </a:p>
        </p:txBody>
      </p:sp>
      <p:sp>
        <p:nvSpPr>
          <p:cNvPr id="3" name="副标题 2"/>
          <p:cNvSpPr>
            <a:spLocks noGrp="1"/>
          </p:cNvSpPr>
          <p:nvPr>
            <p:ph type="subTitle" idx="1"/>
          </p:nvPr>
        </p:nvSpPr>
        <p:spPr>
          <a:xfrm>
            <a:off x="1524000" y="5006509"/>
            <a:ext cx="9144000" cy="1655762"/>
          </a:xfrm>
        </p:spPr>
        <p:txBody>
          <a:bodyPr/>
          <a:lstStyle/>
          <a:p>
            <a:r>
              <a:rPr lang="en-US" altLang="zh-CN" dirty="0" err="1" smtClean="0"/>
              <a:t>Ruihao</a:t>
            </a:r>
            <a:r>
              <a:rPr lang="en-US" altLang="zh-CN" dirty="0" smtClean="0"/>
              <a:t> Li</a:t>
            </a:r>
          </a:p>
          <a:p>
            <a:r>
              <a:rPr lang="en-US" altLang="zh-CN" dirty="0" err="1" smtClean="0"/>
              <a:t>Yixun</a:t>
            </a:r>
            <a:r>
              <a:rPr lang="en-US" altLang="zh-CN" dirty="0" smtClean="0"/>
              <a:t> Wei</a:t>
            </a:r>
            <a:endParaRPr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err="1" smtClean="0"/>
              <a:t>A*</a:t>
            </a:r>
            <a:r>
              <a:rPr lang="en-US" altLang="zh-CN" dirty="0" smtClean="0"/>
              <a:t> Algorithm</a:t>
            </a:r>
            <a:endParaRPr lang="zh-CN" altLang="en-US" dirty="0"/>
          </a:p>
        </p:txBody>
      </p:sp>
      <p:pic>
        <p:nvPicPr>
          <p:cNvPr id="6" name="AStar">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325563"/>
            <a:ext cx="10061762" cy="5062278"/>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6"/>
                                        </p:tgtEl>
                                      </p:cBhvr>
                                    </p:cmd>
                                  </p:childTnLst>
                                </p:cTn>
                              </p:par>
                            </p:childTnLst>
                          </p:cTn>
                        </p:par>
                      </p:childTnLst>
                    </p:cTn>
                  </p:par>
                </p:childTnLst>
              </p:cTn>
              <p:nextCondLst>
                <p:cond evt="onClick" delay="0">
                  <p:tgtEl>
                    <p:spTgt spid="6"/>
                  </p:tgtEl>
                </p:cond>
              </p:nextCondLst>
            </p:seq>
            <p:video>
              <p:cMediaNode vol="80000">
                <p:cTn id="7" fill="hold" display="0">
                  <p:stCondLst>
                    <p:cond delay="indefinite"/>
                  </p:stCondLst>
                </p:cTn>
                <p:tgtEl>
                  <p:spTgt spid="6"/>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smtClean="0"/>
              <a:t>Various Obstacles</a:t>
            </a:r>
            <a:endParaRPr lang="zh-CN" altLang="en-US" dirty="0"/>
          </a:p>
        </p:txBody>
      </p:sp>
      <p:pic>
        <p:nvPicPr>
          <p:cNvPr id="7" name="Obstacl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207731"/>
            <a:ext cx="10197353" cy="5130497"/>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7"/>
                                        </p:tgtEl>
                                      </p:cBhvr>
                                    </p:cmd>
                                  </p:childTnLst>
                                </p:cTn>
                              </p:par>
                            </p:childTnLst>
                          </p:cTn>
                        </p:par>
                      </p:childTnLst>
                    </p:cTn>
                  </p:par>
                </p:childTnLst>
              </p:cTn>
              <p:nextCondLst>
                <p:cond evt="onClick" delay="0">
                  <p:tgtEl>
                    <p:spTgt spid="7"/>
                  </p:tgtEl>
                </p:cond>
              </p:nextCondLst>
            </p:seq>
            <p:video>
              <p:cMediaNode vol="80000">
                <p:cTn id="7" fill="hold" display="0">
                  <p:stCondLst>
                    <p:cond delay="indefinite"/>
                  </p:stCondLst>
                </p:cTn>
                <p:tgtEl>
                  <p:spTgt spid="7"/>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smtClean="0"/>
              <a:t>Draw obstacles</a:t>
            </a:r>
            <a:endParaRPr lang="zh-CN" altLang="en-US" dirty="0"/>
          </a:p>
        </p:txBody>
      </p:sp>
      <p:pic>
        <p:nvPicPr>
          <p:cNvPr id="4" name="Draw">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199" y="1212805"/>
            <a:ext cx="10222544" cy="5143171"/>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smtClean="0"/>
              <a:t>Resize the Canvas</a:t>
            </a:r>
            <a:endParaRPr lang="zh-CN" altLang="en-US" dirty="0"/>
          </a:p>
        </p:txBody>
      </p:sp>
      <p:pic>
        <p:nvPicPr>
          <p:cNvPr id="4" name="Resize">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174377"/>
            <a:ext cx="10245471" cy="5154706"/>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24753" y="0"/>
            <a:ext cx="10515600" cy="1325563"/>
          </a:xfrm>
        </p:spPr>
        <p:txBody>
          <a:bodyPr/>
          <a:lstStyle/>
          <a:p>
            <a:r>
              <a:rPr lang="en-US" altLang="zh-CN" dirty="0" smtClean="0"/>
              <a:t>Comparison</a:t>
            </a:r>
            <a:endParaRPr lang="zh-CN" altLang="en-US" dirty="0"/>
          </a:p>
        </p:txBody>
      </p:sp>
      <p:pic>
        <p:nvPicPr>
          <p:cNvPr id="5" name="Comparison">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173163"/>
            <a:ext cx="10215282" cy="5139518"/>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ym typeface="+mn-ea"/>
              </a:rPr>
              <a:t>Summary</a:t>
            </a:r>
            <a:endParaRPr lang="en-US" altLang="zh-CN" dirty="0" smtClean="0">
              <a:sym typeface="+mn-ea"/>
            </a:endParaRPr>
          </a:p>
        </p:txBody>
      </p:sp>
      <p:sp>
        <p:nvSpPr>
          <p:cNvPr id="3" name="内容占位符 2"/>
          <p:cNvSpPr>
            <a:spLocks noGrp="1"/>
          </p:cNvSpPr>
          <p:nvPr>
            <p:ph idx="1"/>
          </p:nvPr>
        </p:nvSpPr>
        <p:spPr/>
        <p:txBody>
          <a:bodyPr/>
          <a:lstStyle/>
          <a:p>
            <a:pPr>
              <a:lnSpc>
                <a:spcPts val="3360"/>
              </a:lnSpc>
            </a:pPr>
            <a:r>
              <a:rPr lang="en-US" altLang="zh-CN" b="1" dirty="0"/>
              <a:t>Breadth First Search</a:t>
            </a:r>
            <a:r>
              <a:rPr lang="en-US" altLang="zh-CN" dirty="0"/>
              <a:t> explores equally in all </a:t>
            </a:r>
            <a:r>
              <a:rPr lang="en-US" altLang="zh-CN" dirty="0" smtClean="0"/>
              <a:t>directions, but it cannot deal with the cost.</a:t>
            </a:r>
          </a:p>
          <a:p>
            <a:pPr>
              <a:lnSpc>
                <a:spcPts val="3360"/>
              </a:lnSpc>
            </a:pPr>
            <a:r>
              <a:rPr lang="en-US" altLang="zh-CN" b="1" dirty="0" smtClean="0"/>
              <a:t>Dijkstra’s </a:t>
            </a:r>
            <a:r>
              <a:rPr lang="en-US" altLang="zh-CN" b="1" dirty="0"/>
              <a:t>Algorithm</a:t>
            </a:r>
            <a:r>
              <a:rPr lang="en-US" altLang="zh-CN" dirty="0"/>
              <a:t> works well to find the shortest path, but it wastes time exploring in directions that aren’t promising. </a:t>
            </a:r>
            <a:endParaRPr lang="en-US" altLang="zh-CN" dirty="0" smtClean="0"/>
          </a:p>
          <a:p>
            <a:pPr>
              <a:lnSpc>
                <a:spcPts val="3360"/>
              </a:lnSpc>
            </a:pPr>
            <a:r>
              <a:rPr lang="en-US" altLang="zh-CN" b="1" dirty="0" smtClean="0"/>
              <a:t>Greedy Best First Search</a:t>
            </a:r>
            <a:r>
              <a:rPr lang="en-US" altLang="zh-CN" dirty="0" smtClean="0"/>
              <a:t> explores </a:t>
            </a:r>
            <a:r>
              <a:rPr lang="en-US" altLang="zh-CN" dirty="0"/>
              <a:t>in promising directions but it may not find the </a:t>
            </a:r>
            <a:r>
              <a:rPr lang="en-US" altLang="zh-CN" dirty="0" smtClean="0"/>
              <a:t>shortest </a:t>
            </a:r>
            <a:r>
              <a:rPr lang="en-US" altLang="zh-CN" dirty="0"/>
              <a:t>path. </a:t>
            </a:r>
            <a:endParaRPr lang="en-US" altLang="zh-CN" dirty="0" smtClean="0"/>
          </a:p>
          <a:p>
            <a:pPr>
              <a:lnSpc>
                <a:spcPts val="3360"/>
              </a:lnSpc>
            </a:pPr>
            <a:r>
              <a:rPr lang="en-US" altLang="zh-CN" b="1" dirty="0" smtClean="0"/>
              <a:t>The </a:t>
            </a:r>
            <a:r>
              <a:rPr lang="en-US" altLang="zh-CN" b="1" dirty="0"/>
              <a:t>A* algorithm</a:t>
            </a:r>
            <a:r>
              <a:rPr lang="en-US" altLang="zh-CN" dirty="0"/>
              <a:t> uses </a:t>
            </a:r>
            <a:r>
              <a:rPr lang="en-US" altLang="zh-CN" i="1" dirty="0"/>
              <a:t>both</a:t>
            </a:r>
            <a:r>
              <a:rPr lang="en-US" altLang="zh-CN" dirty="0"/>
              <a:t> the actual distance from the start and the estimated distance to the goal.</a:t>
            </a:r>
            <a:endParaRPr lang="zh-CN" altLang="en-US" dirty="0"/>
          </a:p>
        </p:txBody>
      </p:sp>
    </p:spTree>
    <p:extLst>
      <p:ext uri="{BB962C8B-B14F-4D97-AF65-F5344CB8AC3E}">
        <p14:creationId xmlns:p14="http://schemas.microsoft.com/office/powerpoint/2010/main" val="28458874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299882" y="1265798"/>
            <a:ext cx="9144000" cy="2387600"/>
          </a:xfrm>
        </p:spPr>
        <p:txBody>
          <a:bodyPr/>
          <a:lstStyle/>
          <a:p>
            <a:r>
              <a:rPr lang="en-US" altLang="zh-CN" dirty="0" smtClean="0"/>
              <a:t>Thank You</a:t>
            </a:r>
            <a:endParaRPr lang="zh-CN" alt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sz="5400" dirty="0" smtClean="0"/>
              <a:t>				Algorithms</a:t>
            </a:r>
          </a:p>
        </p:txBody>
      </p:sp>
      <p:sp>
        <p:nvSpPr>
          <p:cNvPr id="3" name="内容占位符 2"/>
          <p:cNvSpPr>
            <a:spLocks noGrp="1"/>
          </p:cNvSpPr>
          <p:nvPr>
            <p:ph idx="1"/>
          </p:nvPr>
        </p:nvSpPr>
        <p:spPr/>
        <p:txBody>
          <a:bodyPr>
            <a:noAutofit/>
          </a:bodyPr>
          <a:lstStyle/>
          <a:p>
            <a:r>
              <a:rPr lang="en-US" altLang="zh-CN" sz="3600" dirty="0" smtClean="0"/>
              <a:t>A*</a:t>
            </a:r>
          </a:p>
          <a:p>
            <a:endParaRPr lang="en-US" altLang="zh-CN" sz="3600" dirty="0" smtClean="0"/>
          </a:p>
          <a:p>
            <a:r>
              <a:rPr lang="en-US" altLang="zh-CN" sz="3600" dirty="0"/>
              <a:t>Best-First</a:t>
            </a:r>
          </a:p>
          <a:p>
            <a:endParaRPr lang="en-US" altLang="zh-CN" sz="3600" dirty="0" smtClean="0"/>
          </a:p>
          <a:p>
            <a:r>
              <a:rPr lang="en-US" altLang="zh-CN" sz="3600" dirty="0" err="1" smtClean="0"/>
              <a:t>Dijkstra</a:t>
            </a:r>
          </a:p>
          <a:p>
            <a:endParaRPr lang="en-US" altLang="zh-CN" sz="3600" dirty="0" err="1" smtClean="0"/>
          </a:p>
          <a:p>
            <a:r>
              <a:rPr lang="en-US" altLang="zh-CN" sz="3600" dirty="0"/>
              <a:t>BFS</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ym typeface="+mn-ea"/>
              </a:rPr>
              <a:t>Brief Introduction</a:t>
            </a:r>
            <a:endParaRPr lang="en-US" altLang="zh-CN" dirty="0" smtClean="0">
              <a:sym typeface="+mn-ea"/>
            </a:endParaRPr>
          </a:p>
        </p:txBody>
      </p:sp>
      <p:sp>
        <p:nvSpPr>
          <p:cNvPr id="3" name="内容占位符 2"/>
          <p:cNvSpPr>
            <a:spLocks noGrp="1"/>
          </p:cNvSpPr>
          <p:nvPr>
            <p:ph idx="1"/>
          </p:nvPr>
        </p:nvSpPr>
        <p:spPr/>
        <p:txBody>
          <a:bodyPr/>
          <a:lstStyle/>
          <a:p>
            <a:pPr>
              <a:lnSpc>
                <a:spcPts val="3360"/>
              </a:lnSpc>
            </a:pPr>
            <a:r>
              <a:rPr lang="en-US" altLang="zh-CN" b="1" dirty="0" smtClean="0"/>
              <a:t>Breadth </a:t>
            </a:r>
            <a:r>
              <a:rPr lang="en-US" altLang="zh-CN" b="1" dirty="0"/>
              <a:t>First Search</a:t>
            </a:r>
            <a:r>
              <a:rPr lang="en-US" altLang="zh-CN" dirty="0"/>
              <a:t> explores equally in all directions. This is an incredibly useful algorithm, not only for regular path finding, but also for procedural map generation, flow field pathfinding, distance maps, and other types of map analysis.</a:t>
            </a:r>
            <a:endParaRPr lang="en-US" altLang="zh-CN" dirty="0"/>
          </a:p>
          <a:p>
            <a:pPr>
              <a:lnSpc>
                <a:spcPts val="3360"/>
              </a:lnSpc>
            </a:pPr>
            <a:endParaRPr lang="zh-CN" altLang="en-US" dirty="0"/>
          </a:p>
        </p:txBody>
      </p:sp>
    </p:spTree>
    <p:extLst>
      <p:ext uri="{BB962C8B-B14F-4D97-AF65-F5344CB8AC3E}">
        <p14:creationId xmlns:p14="http://schemas.microsoft.com/office/powerpoint/2010/main" val="401163317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smtClean="0"/>
              <a:t>BFS Algorithm</a:t>
            </a:r>
            <a:endParaRPr lang="zh-CN" altLang="en-US" dirty="0"/>
          </a:p>
        </p:txBody>
      </p:sp>
      <p:pic>
        <p:nvPicPr>
          <p:cNvPr id="4" name="BF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207059"/>
            <a:ext cx="10091419" cy="5077199"/>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ym typeface="+mn-ea"/>
              </a:rPr>
              <a:t>Brief Introduction</a:t>
            </a:r>
            <a:endParaRPr lang="en-US" altLang="zh-CN" dirty="0" smtClean="0">
              <a:sym typeface="+mn-ea"/>
            </a:endParaRPr>
          </a:p>
        </p:txBody>
      </p:sp>
      <p:sp>
        <p:nvSpPr>
          <p:cNvPr id="3" name="内容占位符 2"/>
          <p:cNvSpPr>
            <a:spLocks noGrp="1"/>
          </p:cNvSpPr>
          <p:nvPr>
            <p:ph idx="1"/>
          </p:nvPr>
        </p:nvSpPr>
        <p:spPr/>
        <p:txBody>
          <a:bodyPr/>
          <a:lstStyle/>
          <a:p>
            <a:pPr>
              <a:lnSpc>
                <a:spcPts val="3360"/>
              </a:lnSpc>
            </a:pPr>
            <a:r>
              <a:rPr lang="en-US" altLang="zh-CN" b="1" dirty="0"/>
              <a:t>Dijkstra’s Algorithm</a:t>
            </a:r>
            <a:r>
              <a:rPr lang="en-US" altLang="zh-CN" dirty="0"/>
              <a:t> (also called Uniform Cost Search) lets us prioritize which paths to explore. Instead of exploring all possible paths equally, it favors lower cost paths. We can assign lower costs to encourage moving on roads, higher costs to avoid forests, higher costs to discourage going near enemies, and more. When movement costs vary, we use this instead of Breadth First Search</a:t>
            </a:r>
            <a:r>
              <a:rPr lang="en-US" altLang="zh-CN" dirty="0" smtClean="0"/>
              <a:t>.</a:t>
            </a:r>
            <a:endParaRPr lang="zh-CN" alt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err="1" smtClean="0"/>
              <a:t>Dijkstra</a:t>
            </a:r>
            <a:r>
              <a:rPr lang="en-US" altLang="zh-CN" dirty="0" smtClean="0"/>
              <a:t> Algorithm</a:t>
            </a:r>
            <a:endParaRPr lang="zh-CN" altLang="en-US" dirty="0"/>
          </a:p>
        </p:txBody>
      </p:sp>
      <p:pic>
        <p:nvPicPr>
          <p:cNvPr id="4" name="Dijkstra">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325563"/>
            <a:ext cx="10009094" cy="5035780"/>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ym typeface="+mn-ea"/>
              </a:rPr>
              <a:t>Brief Introduction</a:t>
            </a:r>
            <a:endParaRPr lang="en-US" altLang="zh-CN" dirty="0" smtClean="0">
              <a:sym typeface="+mn-ea"/>
            </a:endParaRPr>
          </a:p>
        </p:txBody>
      </p:sp>
      <p:sp>
        <p:nvSpPr>
          <p:cNvPr id="3" name="内容占位符 2"/>
          <p:cNvSpPr>
            <a:spLocks noGrp="1"/>
          </p:cNvSpPr>
          <p:nvPr>
            <p:ph idx="1"/>
          </p:nvPr>
        </p:nvSpPr>
        <p:spPr/>
        <p:txBody>
          <a:bodyPr/>
          <a:lstStyle/>
          <a:p>
            <a:pPr>
              <a:lnSpc>
                <a:spcPts val="3360"/>
              </a:lnSpc>
            </a:pPr>
            <a:r>
              <a:rPr lang="en-US" altLang="zh-CN" b="1" dirty="0"/>
              <a:t>The Greedy Best-First-Search algorithm </a:t>
            </a:r>
            <a:r>
              <a:rPr lang="en-US" altLang="zh-CN" dirty="0"/>
              <a:t>works in a similar way, except that it has some estimate (called a heuristic) of how far from the goal any vertex is. Instead of selecting the vertex closest to the starting point, it selects the vertex closest to the goal. Greedy Best-First-Search is not guaranteed to find a shortest path. However, it runs much quicker than Dijkstra’s Algorithm because it uses the heuristic function to guide its way towards the goal very quickly.</a:t>
            </a:r>
            <a:endParaRPr lang="zh-CN" altLang="en-US" dirty="0"/>
          </a:p>
        </p:txBody>
      </p:sp>
    </p:spTree>
    <p:extLst>
      <p:ext uri="{BB962C8B-B14F-4D97-AF65-F5344CB8AC3E}">
        <p14:creationId xmlns:p14="http://schemas.microsoft.com/office/powerpoint/2010/main" val="42458710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0"/>
            <a:ext cx="10515600" cy="1325563"/>
          </a:xfrm>
        </p:spPr>
        <p:txBody>
          <a:bodyPr/>
          <a:lstStyle/>
          <a:p>
            <a:r>
              <a:rPr lang="en-US" altLang="zh-CN" dirty="0" smtClean="0"/>
              <a:t>Best-First Algorithm</a:t>
            </a:r>
            <a:endParaRPr lang="zh-CN" altLang="en-US" dirty="0"/>
          </a:p>
        </p:txBody>
      </p:sp>
      <p:pic>
        <p:nvPicPr>
          <p:cNvPr id="3" name="Best-First">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838200" y="1325563"/>
            <a:ext cx="10034065" cy="5048343"/>
          </a:xfr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smtClean="0">
                <a:sym typeface="+mn-ea"/>
              </a:rPr>
              <a:t>Brief Introduction</a:t>
            </a:r>
            <a:endParaRPr lang="en-US" altLang="zh-CN" dirty="0" smtClean="0">
              <a:sym typeface="+mn-ea"/>
            </a:endParaRPr>
          </a:p>
        </p:txBody>
      </p:sp>
      <p:sp>
        <p:nvSpPr>
          <p:cNvPr id="3" name="内容占位符 2"/>
          <p:cNvSpPr>
            <a:spLocks noGrp="1"/>
          </p:cNvSpPr>
          <p:nvPr>
            <p:ph idx="1"/>
          </p:nvPr>
        </p:nvSpPr>
        <p:spPr/>
        <p:txBody>
          <a:bodyPr/>
          <a:lstStyle/>
          <a:p>
            <a:pPr>
              <a:lnSpc>
                <a:spcPts val="3360"/>
              </a:lnSpc>
            </a:pPr>
            <a:r>
              <a:rPr lang="en-US" altLang="zh-CN" b="1" dirty="0"/>
              <a:t>A* </a:t>
            </a:r>
            <a:r>
              <a:rPr lang="en-US" altLang="zh-CN" dirty="0"/>
              <a:t>is a modification of Dijkstra’s Algorithm that is optimized for a single destination. Dijkstra’s Algorithm can find paths to all locations; A* finds paths to one location. It prioritizes paths that seem to be leading closer to the goal.</a:t>
            </a:r>
            <a:endParaRPr lang="zh-CN" altLang="en-US" dirty="0"/>
          </a:p>
        </p:txBody>
      </p:sp>
    </p:spTree>
    <p:extLst>
      <p:ext uri="{BB962C8B-B14F-4D97-AF65-F5344CB8AC3E}">
        <p14:creationId xmlns:p14="http://schemas.microsoft.com/office/powerpoint/2010/main" val="95473477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TotalTime>
  <Words>179</Words>
  <Application>Microsoft Office PowerPoint</Application>
  <PresentationFormat>宽屏</PresentationFormat>
  <Paragraphs>33</Paragraphs>
  <Slides>16</Slides>
  <Notes>0</Notes>
  <HiddenSlides>0</HiddenSlides>
  <MMClips>8</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16</vt:i4>
      </vt:variant>
    </vt:vector>
  </HeadingPairs>
  <TitlesOfParts>
    <vt:vector size="21" baseType="lpstr">
      <vt:lpstr>宋体</vt:lpstr>
      <vt:lpstr>Arial</vt:lpstr>
      <vt:lpstr>Calibri</vt:lpstr>
      <vt:lpstr>Calibri Light</vt:lpstr>
      <vt:lpstr>Office 主题</vt:lpstr>
      <vt:lpstr>VIS —Pathfinding Algorithms</vt:lpstr>
      <vt:lpstr>    Algorithms</vt:lpstr>
      <vt:lpstr>Brief Introduction</vt:lpstr>
      <vt:lpstr>BFS Algorithm</vt:lpstr>
      <vt:lpstr>Brief Introduction</vt:lpstr>
      <vt:lpstr>Dijkstra Algorithm</vt:lpstr>
      <vt:lpstr>Brief Introduction</vt:lpstr>
      <vt:lpstr>Best-First Algorithm</vt:lpstr>
      <vt:lpstr>Brief Introduction</vt:lpstr>
      <vt:lpstr>A* Algorithm</vt:lpstr>
      <vt:lpstr>Various Obstacles</vt:lpstr>
      <vt:lpstr>Draw obstacles</vt:lpstr>
      <vt:lpstr>Resize the Canvas</vt:lpstr>
      <vt:lpstr>Comparison</vt:lpstr>
      <vt:lpstr>Summary</vt:lpstr>
      <vt:lpstr>Thank You</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Pathfinding Algorithms</dc:title>
  <dc:creator>admin</dc:creator>
  <cp:lastModifiedBy>admin</cp:lastModifiedBy>
  <cp:revision>28</cp:revision>
  <dcterms:created xsi:type="dcterms:W3CDTF">2017-12-18T02:15:00Z</dcterms:created>
  <dcterms:modified xsi:type="dcterms:W3CDTF">2017-12-20T08:13:11Z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2052-10.1.0.6929</vt:lpwstr>
  </property>
</Properties>
</file>

<file path=docProps/thumbnail.jpeg>
</file>